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1.gif" ContentType="image/gif"/>
  <Override PartName="/ppt/media/image4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1.jpeg" ContentType="image/jpeg"/>
  <Override PartName="/ppt/media/image1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10978D5-CC49-416B-9628-B461A3B47E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430D61-6A0A-4BEF-B733-2B03455E7CE6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22F2E6-FC87-47D3-94E3-E4466C9C6C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AB11B1-A5E0-45AE-B6C3-0E9168EFCA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BBAF80-AB03-4E1F-9873-6B3A8E5239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E97DEC-5620-422E-95B1-D7F3054E8D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5564AE-917B-4810-8570-BCDA38A0FC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052003-BEDD-4E59-89D0-CC3310C398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0B6DBA-29F1-4775-8919-6DCA76D8E4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811A02-1C0B-42A3-AF4B-0ABA3F5E2D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D977A1-9AB2-4672-A159-D77655DCA9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85800" y="805320"/>
            <a:ext cx="7772040" cy="34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53EEAB-A02A-4AF6-9835-0716F1FBD5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9F4533-D86A-4446-AD9F-536473A464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4E7F3F-8A87-4587-9508-BA1651199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3B166F-2612-4B6F-83FA-C94CF0C583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232728-32A1-4AA9-8CF4-4961F26A92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269AC4-06E3-4349-AA29-A8CBAC63F5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7E7103-17C0-44C8-A4D5-247BCB75A2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D07191-CFEF-466E-AB9E-110A1324BE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EEC490-371F-400F-ABA5-97A623F1C9B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8D922BB-4D9F-4EE1-ABB4-5ED54AAC0D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99D418-509A-46AF-BA66-527D11EFF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02ED67-1BCB-43AD-8B54-D17AED3065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70FA717-3221-4059-A160-FF0C04EE61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7AE229-84C9-4614-A841-E900B32FF3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685800" y="805320"/>
            <a:ext cx="7772040" cy="34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43EE3D-1929-45AB-8DCB-522C66DDC2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1F845F-FDB2-42B3-977E-389B42C50B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8B2816-9A1A-4791-97AA-51F67D2C43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105326D-4DD1-48B5-8DCF-CCAD18C583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43F997-5C3E-4EC8-822D-E6995E6706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8026EA-706A-4FE2-8EB3-06E50C14D9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2353AC2-9B9B-433E-B293-9393C8B60D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D87EEF-1B8C-4457-AFDC-FFF21ECAA1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EBF346-A48B-4307-9FBE-EED742FFD6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685800" y="805320"/>
            <a:ext cx="7772040" cy="34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B50BAF-98BE-45B2-9D89-5B85E4C964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AA78FD-4CE3-4817-8EEF-1E9E99CCBB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14DF43-668B-4E39-A3D2-7EFE1AEA0B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BD8A02-BEC6-42B6-9ED0-84336951DC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g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2"/>
          <p:cNvGrpSpPr/>
          <p:nvPr/>
        </p:nvGrpSpPr>
        <p:grpSpPr>
          <a:xfrm>
            <a:off x="-1542240" y="-10800"/>
            <a:ext cx="10685880" cy="7439040"/>
            <a:chOff x="-1542240" y="-10800"/>
            <a:chExt cx="10685880" cy="7439040"/>
          </a:xfrm>
        </p:grpSpPr>
        <p:sp>
          <p:nvSpPr>
            <p:cNvPr id="1" name="Freeform 3"/>
            <p:cNvSpPr/>
            <p:nvPr/>
          </p:nvSpPr>
          <p:spPr>
            <a:xfrm>
              <a:off x="2590920" y="6480"/>
              <a:ext cx="2757240" cy="687816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Freeform 4"/>
            <p:cNvSpPr/>
            <p:nvPr/>
          </p:nvSpPr>
          <p:spPr>
            <a:xfrm>
              <a:off x="0" y="3240"/>
              <a:ext cx="2757240" cy="68720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Freeform 5"/>
            <p:cNvSpPr/>
            <p:nvPr/>
          </p:nvSpPr>
          <p:spPr>
            <a:xfrm>
              <a:off x="5943600" y="7920"/>
              <a:ext cx="2760480" cy="687348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6"/>
            <p:cNvSpPr/>
            <p:nvPr/>
          </p:nvSpPr>
          <p:spPr>
            <a:xfrm>
              <a:off x="3048120" y="0"/>
              <a:ext cx="3301560" cy="686412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7"/>
            <p:cNvSpPr/>
            <p:nvPr/>
          </p:nvSpPr>
          <p:spPr>
            <a:xfrm>
              <a:off x="185760" y="16812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000044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8"/>
            <p:cNvSpPr/>
            <p:nvPr/>
          </p:nvSpPr>
          <p:spPr>
            <a:xfrm flipH="1" rot="2703000">
              <a:off x="1285560" y="1230480"/>
              <a:ext cx="4038480" cy="15998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9"/>
            <p:cNvSpPr/>
            <p:nvPr/>
          </p:nvSpPr>
          <p:spPr>
            <a:xfrm>
              <a:off x="131760" y="92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10"/>
            <p:cNvSpPr/>
            <p:nvPr/>
          </p:nvSpPr>
          <p:spPr>
            <a:xfrm rot="18704400">
              <a:off x="-1562040" y="1667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1"/>
            <p:cNvSpPr/>
            <p:nvPr/>
          </p:nvSpPr>
          <p:spPr>
            <a:xfrm rot="19294800">
              <a:off x="2112840" y="1463400"/>
              <a:ext cx="5705280" cy="275400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Freeform 12"/>
            <p:cNvSpPr/>
            <p:nvPr/>
          </p:nvSpPr>
          <p:spPr>
            <a:xfrm flipH="1" rot="2084400">
              <a:off x="2950920" y="138744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Freeform 13"/>
            <p:cNvSpPr/>
            <p:nvPr/>
          </p:nvSpPr>
          <p:spPr>
            <a:xfrm>
              <a:off x="6746760" y="3240"/>
              <a:ext cx="1728360" cy="3627000"/>
            </a:xfrm>
            <a:custGeom>
              <a:avLst/>
              <a:gdLst/>
              <a:ahLst/>
              <a:rect l="l" t="t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Rectangle 14"/>
            <p:cNvSpPr/>
            <p:nvPr/>
          </p:nvSpPr>
          <p:spPr>
            <a:xfrm>
              <a:off x="0" y="6221520"/>
              <a:ext cx="9143640" cy="68544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Freeform 15"/>
            <p:cNvSpPr/>
            <p:nvPr/>
          </p:nvSpPr>
          <p:spPr>
            <a:xfrm>
              <a:off x="2590920" y="6294600"/>
              <a:ext cx="2757240" cy="6062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Freeform 16"/>
            <p:cNvSpPr/>
            <p:nvPr/>
          </p:nvSpPr>
          <p:spPr>
            <a:xfrm>
              <a:off x="0" y="6294600"/>
              <a:ext cx="2757240" cy="6044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Freeform 17"/>
            <p:cNvSpPr/>
            <p:nvPr/>
          </p:nvSpPr>
          <p:spPr>
            <a:xfrm>
              <a:off x="5943600" y="6294600"/>
              <a:ext cx="2760480" cy="60624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Freeform 18"/>
            <p:cNvSpPr/>
            <p:nvPr/>
          </p:nvSpPr>
          <p:spPr>
            <a:xfrm>
              <a:off x="3048120" y="6294600"/>
              <a:ext cx="3301560" cy="60444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Rectangle 19"/>
            <p:cNvSpPr/>
            <p:nvPr/>
          </p:nvSpPr>
          <p:spPr>
            <a:xfrm>
              <a:off x="0" y="6213600"/>
              <a:ext cx="9143640" cy="685440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Freeform 20"/>
            <p:cNvSpPr/>
            <p:nvPr/>
          </p:nvSpPr>
          <p:spPr>
            <a:xfrm>
              <a:off x="4100400" y="6234120"/>
              <a:ext cx="1644120" cy="666360"/>
            </a:xfrm>
            <a:custGeom>
              <a:avLst/>
              <a:gdLst/>
              <a:ahLst/>
              <a:rect l="l" t="t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Freeform 21"/>
            <p:cNvSpPr/>
            <p:nvPr/>
          </p:nvSpPr>
          <p:spPr>
            <a:xfrm flipH="1" rot="18897000">
              <a:off x="2358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Freeform 22"/>
            <p:cNvSpPr/>
            <p:nvPr/>
          </p:nvSpPr>
          <p:spPr>
            <a:xfrm flipH="1" rot="18897000">
              <a:off x="1215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Freeform 23"/>
            <p:cNvSpPr/>
            <p:nvPr/>
          </p:nvSpPr>
          <p:spPr>
            <a:xfrm flipH="1" rot="18897000">
              <a:off x="49320" y="6132240"/>
              <a:ext cx="1641240" cy="772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Freeform 24"/>
            <p:cNvSpPr/>
            <p:nvPr/>
          </p:nvSpPr>
          <p:spPr>
            <a:xfrm flipH="1" flipV="1">
              <a:off x="914400" y="6221520"/>
              <a:ext cx="56383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Freeform 25"/>
            <p:cNvSpPr/>
            <p:nvPr/>
          </p:nvSpPr>
          <p:spPr>
            <a:xfrm flipH="1" flipV="1">
              <a:off x="38052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Freeform 26"/>
            <p:cNvSpPr/>
            <p:nvPr/>
          </p:nvSpPr>
          <p:spPr>
            <a:xfrm flipH="1" flipV="1">
              <a:off x="4818960" y="6297480"/>
              <a:ext cx="2114280" cy="60768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Freeform 27"/>
            <p:cNvSpPr/>
            <p:nvPr/>
          </p:nvSpPr>
          <p:spPr>
            <a:xfrm flipH="1" flipV="1">
              <a:off x="632448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Freeform 28"/>
            <p:cNvSpPr/>
            <p:nvPr/>
          </p:nvSpPr>
          <p:spPr>
            <a:xfrm flipH="1" flipV="1">
              <a:off x="5485680" y="6221520"/>
              <a:ext cx="365724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Rectangle 29"/>
            <p:cNvSpPr/>
            <p:nvPr/>
          </p:nvSpPr>
          <p:spPr>
            <a:xfrm>
              <a:off x="0" y="6254640"/>
              <a:ext cx="9143640" cy="2196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50000">
                  <a:srgbClr val="9ce157"/>
                </a:gs>
                <a:gs pos="100000">
                  <a:srgbClr val="000044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" name="Group 2"/>
          <p:cNvGrpSpPr/>
          <p:nvPr/>
        </p:nvGrpSpPr>
        <p:grpSpPr>
          <a:xfrm>
            <a:off x="-1542240" y="-24840"/>
            <a:ext cx="10697040" cy="6895080"/>
            <a:chOff x="-1542240" y="-24840"/>
            <a:chExt cx="10697040" cy="6895080"/>
          </a:xfrm>
        </p:grpSpPr>
        <p:sp>
          <p:nvSpPr>
            <p:cNvPr id="29" name="Freeform 3"/>
            <p:cNvSpPr/>
            <p:nvPr/>
          </p:nvSpPr>
          <p:spPr>
            <a:xfrm>
              <a:off x="2590920" y="-7920"/>
              <a:ext cx="2757240" cy="687816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Freeform 4"/>
            <p:cNvSpPr/>
            <p:nvPr/>
          </p:nvSpPr>
          <p:spPr>
            <a:xfrm>
              <a:off x="0" y="-11160"/>
              <a:ext cx="2757240" cy="68720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Freeform 5"/>
            <p:cNvSpPr/>
            <p:nvPr/>
          </p:nvSpPr>
          <p:spPr>
            <a:xfrm>
              <a:off x="5943600" y="-6480"/>
              <a:ext cx="2760480" cy="687348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Freeform 6"/>
            <p:cNvSpPr/>
            <p:nvPr/>
          </p:nvSpPr>
          <p:spPr>
            <a:xfrm>
              <a:off x="3048120" y="-14400"/>
              <a:ext cx="3301560" cy="686412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Freeform 7"/>
            <p:cNvSpPr/>
            <p:nvPr/>
          </p:nvSpPr>
          <p:spPr>
            <a:xfrm>
              <a:off x="185760" y="15408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000044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Freeform 8"/>
            <p:cNvSpPr/>
            <p:nvPr/>
          </p:nvSpPr>
          <p:spPr>
            <a:xfrm flipH="1" rot="2703000">
              <a:off x="1285560" y="1216080"/>
              <a:ext cx="4038480" cy="15998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Freeform 9"/>
            <p:cNvSpPr/>
            <p:nvPr/>
          </p:nvSpPr>
          <p:spPr>
            <a:xfrm>
              <a:off x="131760" y="777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Freeform 10"/>
            <p:cNvSpPr/>
            <p:nvPr/>
          </p:nvSpPr>
          <p:spPr>
            <a:xfrm rot="18704400">
              <a:off x="-1562040" y="16527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Freeform 11"/>
            <p:cNvSpPr/>
            <p:nvPr/>
          </p:nvSpPr>
          <p:spPr>
            <a:xfrm rot="19294800">
              <a:off x="2112840" y="1449360"/>
              <a:ext cx="5705280" cy="275400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Freeform 12"/>
            <p:cNvSpPr/>
            <p:nvPr/>
          </p:nvSpPr>
          <p:spPr>
            <a:xfrm flipH="1" rot="2084400">
              <a:off x="2950920" y="137340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Freeform 13"/>
            <p:cNvSpPr/>
            <p:nvPr/>
          </p:nvSpPr>
          <p:spPr>
            <a:xfrm>
              <a:off x="6746760" y="-11160"/>
              <a:ext cx="1728360" cy="3627000"/>
            </a:xfrm>
            <a:custGeom>
              <a:avLst/>
              <a:gdLst/>
              <a:ahLst/>
              <a:rect l="l" t="t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Rectangle 14"/>
            <p:cNvSpPr/>
            <p:nvPr/>
          </p:nvSpPr>
          <p:spPr>
            <a:xfrm>
              <a:off x="0" y="3875040"/>
              <a:ext cx="9143640" cy="68544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Freeform 15"/>
            <p:cNvSpPr/>
            <p:nvPr/>
          </p:nvSpPr>
          <p:spPr>
            <a:xfrm>
              <a:off x="2590920" y="3948120"/>
              <a:ext cx="2757240" cy="6062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Freeform 16"/>
            <p:cNvSpPr/>
            <p:nvPr/>
          </p:nvSpPr>
          <p:spPr>
            <a:xfrm>
              <a:off x="0" y="3948120"/>
              <a:ext cx="2757240" cy="6044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Freeform 17"/>
            <p:cNvSpPr/>
            <p:nvPr/>
          </p:nvSpPr>
          <p:spPr>
            <a:xfrm>
              <a:off x="5943600" y="3948120"/>
              <a:ext cx="2760480" cy="60624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Freeform 18"/>
            <p:cNvSpPr/>
            <p:nvPr/>
          </p:nvSpPr>
          <p:spPr>
            <a:xfrm>
              <a:off x="3048120" y="3948120"/>
              <a:ext cx="3301560" cy="60444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Rectangle 19"/>
            <p:cNvSpPr/>
            <p:nvPr/>
          </p:nvSpPr>
          <p:spPr>
            <a:xfrm>
              <a:off x="11160" y="3898800"/>
              <a:ext cx="9143640" cy="685440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Freeform 20"/>
            <p:cNvSpPr/>
            <p:nvPr/>
          </p:nvSpPr>
          <p:spPr>
            <a:xfrm>
              <a:off x="4100400" y="3887640"/>
              <a:ext cx="1644120" cy="666360"/>
            </a:xfrm>
            <a:custGeom>
              <a:avLst/>
              <a:gdLst/>
              <a:ahLst/>
              <a:rect l="l" t="t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21"/>
            <p:cNvSpPr/>
            <p:nvPr/>
          </p:nvSpPr>
          <p:spPr>
            <a:xfrm flipH="1" rot="18897000">
              <a:off x="2358360" y="383688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22"/>
            <p:cNvSpPr/>
            <p:nvPr/>
          </p:nvSpPr>
          <p:spPr>
            <a:xfrm flipH="1" rot="18897000">
              <a:off x="1215360" y="383688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23"/>
            <p:cNvSpPr/>
            <p:nvPr/>
          </p:nvSpPr>
          <p:spPr>
            <a:xfrm flipH="1" rot="18897000">
              <a:off x="49320" y="3786120"/>
              <a:ext cx="1641240" cy="772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24"/>
            <p:cNvSpPr/>
            <p:nvPr/>
          </p:nvSpPr>
          <p:spPr>
            <a:xfrm flipH="1" flipV="1">
              <a:off x="914400" y="3875040"/>
              <a:ext cx="56383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25"/>
            <p:cNvSpPr/>
            <p:nvPr/>
          </p:nvSpPr>
          <p:spPr>
            <a:xfrm flipH="1" flipV="1">
              <a:off x="380520" y="387504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26"/>
            <p:cNvSpPr/>
            <p:nvPr/>
          </p:nvSpPr>
          <p:spPr>
            <a:xfrm flipH="1" flipV="1">
              <a:off x="4818960" y="3951360"/>
              <a:ext cx="2114280" cy="60768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27"/>
            <p:cNvSpPr/>
            <p:nvPr/>
          </p:nvSpPr>
          <p:spPr>
            <a:xfrm flipH="1" flipV="1">
              <a:off x="6324480" y="387504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28"/>
            <p:cNvSpPr/>
            <p:nvPr/>
          </p:nvSpPr>
          <p:spPr>
            <a:xfrm flipH="1" flipV="1">
              <a:off x="5485680" y="3875040"/>
              <a:ext cx="365724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Rectangle 29"/>
            <p:cNvSpPr/>
            <p:nvPr/>
          </p:nvSpPr>
          <p:spPr>
            <a:xfrm>
              <a:off x="0" y="3908520"/>
              <a:ext cx="9143640" cy="2196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50000">
                  <a:srgbClr val="9ce157"/>
                </a:gs>
                <a:gs pos="100000">
                  <a:srgbClr val="000044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Rectangle 30"/>
            <p:cNvSpPr/>
            <p:nvPr/>
          </p:nvSpPr>
          <p:spPr>
            <a:xfrm>
              <a:off x="0" y="4572000"/>
              <a:ext cx="9143640" cy="91404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Rectangle 31"/>
            <p:cNvSpPr/>
            <p:nvPr/>
          </p:nvSpPr>
          <p:spPr>
            <a:xfrm>
              <a:off x="0" y="5410080"/>
              <a:ext cx="9143640" cy="14475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" name="Picture 32" descr=""/>
            <p:cNvPicPr/>
            <p:nvPr/>
          </p:nvPicPr>
          <p:blipFill>
            <a:blip r:embed="rId2"/>
            <a:stretch/>
          </p:blipFill>
          <p:spPr>
            <a:xfrm>
              <a:off x="1247760" y="2619360"/>
              <a:ext cx="323640" cy="323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676520" y="2151360"/>
            <a:ext cx="7238520" cy="14119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dt" idx="1"/>
          </p:nvPr>
        </p:nvSpPr>
        <p:spPr>
          <a:xfrm>
            <a:off x="685800" y="632448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ftr" idx="2"/>
          </p:nvPr>
        </p:nvSpPr>
        <p:spPr>
          <a:xfrm>
            <a:off x="3124080" y="6324480"/>
            <a:ext cx="289512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sldNum" idx="3"/>
          </p:nvPr>
        </p:nvSpPr>
        <p:spPr>
          <a:xfrm>
            <a:off x="6553080" y="632448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00669B-81E0-4C8D-8FC8-DE8C3F90C1D1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>
            <a:off x="-1542240" y="-10800"/>
            <a:ext cx="10685880" cy="7439040"/>
            <a:chOff x="-1542240" y="-10800"/>
            <a:chExt cx="10685880" cy="7439040"/>
          </a:xfrm>
        </p:grpSpPr>
        <p:sp>
          <p:nvSpPr>
            <p:cNvPr id="101" name="Freeform 3"/>
            <p:cNvSpPr/>
            <p:nvPr/>
          </p:nvSpPr>
          <p:spPr>
            <a:xfrm>
              <a:off x="2590920" y="6480"/>
              <a:ext cx="2757240" cy="687816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Freeform 4"/>
            <p:cNvSpPr/>
            <p:nvPr/>
          </p:nvSpPr>
          <p:spPr>
            <a:xfrm>
              <a:off x="0" y="3240"/>
              <a:ext cx="2757240" cy="68720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Freeform 5"/>
            <p:cNvSpPr/>
            <p:nvPr/>
          </p:nvSpPr>
          <p:spPr>
            <a:xfrm>
              <a:off x="5943600" y="7920"/>
              <a:ext cx="2760480" cy="687348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Freeform 6"/>
            <p:cNvSpPr/>
            <p:nvPr/>
          </p:nvSpPr>
          <p:spPr>
            <a:xfrm>
              <a:off x="3048120" y="0"/>
              <a:ext cx="3301560" cy="686412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Freeform 7"/>
            <p:cNvSpPr/>
            <p:nvPr/>
          </p:nvSpPr>
          <p:spPr>
            <a:xfrm>
              <a:off x="185760" y="16812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000044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Freeform 8"/>
            <p:cNvSpPr/>
            <p:nvPr/>
          </p:nvSpPr>
          <p:spPr>
            <a:xfrm flipH="1" rot="2703000">
              <a:off x="1285560" y="1230480"/>
              <a:ext cx="4038480" cy="15998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Freeform 9"/>
            <p:cNvSpPr/>
            <p:nvPr/>
          </p:nvSpPr>
          <p:spPr>
            <a:xfrm>
              <a:off x="131760" y="92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Freeform 10"/>
            <p:cNvSpPr/>
            <p:nvPr/>
          </p:nvSpPr>
          <p:spPr>
            <a:xfrm rot="18704400">
              <a:off x="-1562040" y="1667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Freeform 11"/>
            <p:cNvSpPr/>
            <p:nvPr/>
          </p:nvSpPr>
          <p:spPr>
            <a:xfrm rot="19294800">
              <a:off x="2112840" y="1463400"/>
              <a:ext cx="5705280" cy="275400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Freeform 12"/>
            <p:cNvSpPr/>
            <p:nvPr/>
          </p:nvSpPr>
          <p:spPr>
            <a:xfrm flipH="1" rot="2084400">
              <a:off x="2950920" y="138744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Freeform 13"/>
            <p:cNvSpPr/>
            <p:nvPr/>
          </p:nvSpPr>
          <p:spPr>
            <a:xfrm>
              <a:off x="6746760" y="3240"/>
              <a:ext cx="1728360" cy="3627000"/>
            </a:xfrm>
            <a:custGeom>
              <a:avLst/>
              <a:gdLst/>
              <a:ahLst/>
              <a:rect l="l" t="t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Rectangle 14"/>
            <p:cNvSpPr/>
            <p:nvPr/>
          </p:nvSpPr>
          <p:spPr>
            <a:xfrm>
              <a:off x="0" y="6221520"/>
              <a:ext cx="9143640" cy="68544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Freeform 15"/>
            <p:cNvSpPr/>
            <p:nvPr/>
          </p:nvSpPr>
          <p:spPr>
            <a:xfrm>
              <a:off x="2590920" y="6294600"/>
              <a:ext cx="2757240" cy="6062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Freeform 16"/>
            <p:cNvSpPr/>
            <p:nvPr/>
          </p:nvSpPr>
          <p:spPr>
            <a:xfrm>
              <a:off x="0" y="6294600"/>
              <a:ext cx="2757240" cy="6044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Freeform 17"/>
            <p:cNvSpPr/>
            <p:nvPr/>
          </p:nvSpPr>
          <p:spPr>
            <a:xfrm>
              <a:off x="5943600" y="6294600"/>
              <a:ext cx="2760480" cy="60624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reeform 18"/>
            <p:cNvSpPr/>
            <p:nvPr/>
          </p:nvSpPr>
          <p:spPr>
            <a:xfrm>
              <a:off x="3048120" y="6294600"/>
              <a:ext cx="3301560" cy="60444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Rectangle 19"/>
            <p:cNvSpPr/>
            <p:nvPr/>
          </p:nvSpPr>
          <p:spPr>
            <a:xfrm>
              <a:off x="0" y="6213600"/>
              <a:ext cx="9143640" cy="685440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Freeform 20"/>
            <p:cNvSpPr/>
            <p:nvPr/>
          </p:nvSpPr>
          <p:spPr>
            <a:xfrm>
              <a:off x="4100400" y="6234120"/>
              <a:ext cx="1644120" cy="666360"/>
            </a:xfrm>
            <a:custGeom>
              <a:avLst/>
              <a:gdLst/>
              <a:ahLst/>
              <a:rect l="l" t="t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21"/>
            <p:cNvSpPr/>
            <p:nvPr/>
          </p:nvSpPr>
          <p:spPr>
            <a:xfrm flipH="1" rot="18897000">
              <a:off x="2358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22"/>
            <p:cNvSpPr/>
            <p:nvPr/>
          </p:nvSpPr>
          <p:spPr>
            <a:xfrm flipH="1" rot="18897000">
              <a:off x="1215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23"/>
            <p:cNvSpPr/>
            <p:nvPr/>
          </p:nvSpPr>
          <p:spPr>
            <a:xfrm flipH="1" rot="18897000">
              <a:off x="49320" y="6132240"/>
              <a:ext cx="1641240" cy="772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24"/>
            <p:cNvSpPr/>
            <p:nvPr/>
          </p:nvSpPr>
          <p:spPr>
            <a:xfrm flipH="1" flipV="1">
              <a:off x="914400" y="6221520"/>
              <a:ext cx="56383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25"/>
            <p:cNvSpPr/>
            <p:nvPr/>
          </p:nvSpPr>
          <p:spPr>
            <a:xfrm flipH="1" flipV="1">
              <a:off x="38052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26"/>
            <p:cNvSpPr/>
            <p:nvPr/>
          </p:nvSpPr>
          <p:spPr>
            <a:xfrm flipH="1" flipV="1">
              <a:off x="4818960" y="6297480"/>
              <a:ext cx="2114280" cy="60768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27"/>
            <p:cNvSpPr/>
            <p:nvPr/>
          </p:nvSpPr>
          <p:spPr>
            <a:xfrm flipH="1" flipV="1">
              <a:off x="632448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Freeform 28"/>
            <p:cNvSpPr/>
            <p:nvPr/>
          </p:nvSpPr>
          <p:spPr>
            <a:xfrm flipH="1" flipV="1">
              <a:off x="5485680" y="6221520"/>
              <a:ext cx="365724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Rectangle 29"/>
            <p:cNvSpPr/>
            <p:nvPr/>
          </p:nvSpPr>
          <p:spPr>
            <a:xfrm>
              <a:off x="0" y="6254640"/>
              <a:ext cx="9143640" cy="2196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50000">
                  <a:srgbClr val="9ce157"/>
                </a:gs>
                <a:gs pos="100000">
                  <a:srgbClr val="000044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2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cc00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f98d43"/>
              </a:buClr>
              <a:buSzPct val="6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9ce157"/>
              </a:buClr>
              <a:buSzPct val="6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2663a0"/>
              </a:buClr>
              <a:buSzPct val="6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4"/>
          </p:nvPr>
        </p:nvSpPr>
        <p:spPr>
          <a:xfrm>
            <a:off x="712800" y="631332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 idx="5"/>
          </p:nvPr>
        </p:nvSpPr>
        <p:spPr>
          <a:xfrm>
            <a:off x="3151080" y="6313320"/>
            <a:ext cx="289512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 idx="6"/>
          </p:nvPr>
        </p:nvSpPr>
        <p:spPr>
          <a:xfrm>
            <a:off x="6580080" y="631332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2F0E2B-7FB6-4B82-8376-A851FF4EC1EE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2"/>
          <p:cNvGrpSpPr/>
          <p:nvPr/>
        </p:nvGrpSpPr>
        <p:grpSpPr>
          <a:xfrm>
            <a:off x="-1542240" y="-10800"/>
            <a:ext cx="10685880" cy="7439040"/>
            <a:chOff x="-1542240" y="-10800"/>
            <a:chExt cx="10685880" cy="7439040"/>
          </a:xfrm>
        </p:grpSpPr>
        <p:sp>
          <p:nvSpPr>
            <p:cNvPr id="170" name="Freeform 3"/>
            <p:cNvSpPr/>
            <p:nvPr/>
          </p:nvSpPr>
          <p:spPr>
            <a:xfrm>
              <a:off x="2590920" y="6480"/>
              <a:ext cx="2757240" cy="687816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Freeform 4"/>
            <p:cNvSpPr/>
            <p:nvPr/>
          </p:nvSpPr>
          <p:spPr>
            <a:xfrm>
              <a:off x="0" y="3240"/>
              <a:ext cx="2757240" cy="68720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Freeform 5"/>
            <p:cNvSpPr/>
            <p:nvPr/>
          </p:nvSpPr>
          <p:spPr>
            <a:xfrm>
              <a:off x="5943600" y="7920"/>
              <a:ext cx="2760480" cy="687348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Freeform 6"/>
            <p:cNvSpPr/>
            <p:nvPr/>
          </p:nvSpPr>
          <p:spPr>
            <a:xfrm>
              <a:off x="3048120" y="0"/>
              <a:ext cx="3301560" cy="686412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7"/>
            <p:cNvSpPr/>
            <p:nvPr/>
          </p:nvSpPr>
          <p:spPr>
            <a:xfrm>
              <a:off x="185760" y="16812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000044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Freeform 8"/>
            <p:cNvSpPr/>
            <p:nvPr/>
          </p:nvSpPr>
          <p:spPr>
            <a:xfrm flipH="1" rot="2703000">
              <a:off x="1285560" y="1230480"/>
              <a:ext cx="4038480" cy="15998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 9"/>
            <p:cNvSpPr/>
            <p:nvPr/>
          </p:nvSpPr>
          <p:spPr>
            <a:xfrm>
              <a:off x="131760" y="92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Freeform 10"/>
            <p:cNvSpPr/>
            <p:nvPr/>
          </p:nvSpPr>
          <p:spPr>
            <a:xfrm rot="18704400">
              <a:off x="-1562040" y="166716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Freeform 11"/>
            <p:cNvSpPr/>
            <p:nvPr/>
          </p:nvSpPr>
          <p:spPr>
            <a:xfrm rot="19294800">
              <a:off x="2112840" y="1463400"/>
              <a:ext cx="5705280" cy="275400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Freeform 12"/>
            <p:cNvSpPr/>
            <p:nvPr/>
          </p:nvSpPr>
          <p:spPr>
            <a:xfrm flipH="1" rot="2084400">
              <a:off x="2950920" y="1387440"/>
              <a:ext cx="5562360" cy="2437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Freeform 13"/>
            <p:cNvSpPr/>
            <p:nvPr/>
          </p:nvSpPr>
          <p:spPr>
            <a:xfrm>
              <a:off x="6746760" y="3240"/>
              <a:ext cx="1728360" cy="3627000"/>
            </a:xfrm>
            <a:custGeom>
              <a:avLst/>
              <a:gdLst/>
              <a:ahLst/>
              <a:rect l="l" t="t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Rectangle 14"/>
            <p:cNvSpPr/>
            <p:nvPr/>
          </p:nvSpPr>
          <p:spPr>
            <a:xfrm>
              <a:off x="0" y="6221520"/>
              <a:ext cx="9143640" cy="68544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Freeform 15"/>
            <p:cNvSpPr/>
            <p:nvPr/>
          </p:nvSpPr>
          <p:spPr>
            <a:xfrm>
              <a:off x="2590920" y="6294600"/>
              <a:ext cx="2757240" cy="6062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Freeform 16"/>
            <p:cNvSpPr/>
            <p:nvPr/>
          </p:nvSpPr>
          <p:spPr>
            <a:xfrm>
              <a:off x="0" y="6294600"/>
              <a:ext cx="2757240" cy="604440"/>
            </a:xfrm>
            <a:custGeom>
              <a:avLst/>
              <a:gdLst/>
              <a:ahLst/>
              <a:rect l="l" t="t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Freeform 17"/>
            <p:cNvSpPr/>
            <p:nvPr/>
          </p:nvSpPr>
          <p:spPr>
            <a:xfrm>
              <a:off x="5943600" y="6294600"/>
              <a:ext cx="2760480" cy="606240"/>
            </a:xfrm>
            <a:custGeom>
              <a:avLst/>
              <a:gdLst/>
              <a:ahLst/>
              <a:rect l="l" t="t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100000">
                  <a:srgbClr val="000044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Freeform 18"/>
            <p:cNvSpPr/>
            <p:nvPr/>
          </p:nvSpPr>
          <p:spPr>
            <a:xfrm>
              <a:off x="3048120" y="6294600"/>
              <a:ext cx="3301560" cy="604440"/>
            </a:xfrm>
            <a:custGeom>
              <a:avLst/>
              <a:gdLst/>
              <a:ahLst/>
              <a:rect l="l" t="t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rgbClr val="000044"/>
                </a:gs>
                <a:gs pos="100000">
                  <a:srgbClr val="000066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Rectangle 19"/>
            <p:cNvSpPr/>
            <p:nvPr/>
          </p:nvSpPr>
          <p:spPr>
            <a:xfrm>
              <a:off x="0" y="6213600"/>
              <a:ext cx="9143640" cy="685440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Freeform 20"/>
            <p:cNvSpPr/>
            <p:nvPr/>
          </p:nvSpPr>
          <p:spPr>
            <a:xfrm>
              <a:off x="4100400" y="6234120"/>
              <a:ext cx="1644120" cy="666360"/>
            </a:xfrm>
            <a:custGeom>
              <a:avLst/>
              <a:gdLst/>
              <a:ahLst/>
              <a:rect l="l" t="t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Freeform 21"/>
            <p:cNvSpPr/>
            <p:nvPr/>
          </p:nvSpPr>
          <p:spPr>
            <a:xfrm flipH="1" rot="18897000">
              <a:off x="2358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Freeform 22"/>
            <p:cNvSpPr/>
            <p:nvPr/>
          </p:nvSpPr>
          <p:spPr>
            <a:xfrm flipH="1" rot="18897000">
              <a:off x="1215360" y="6183000"/>
              <a:ext cx="1682280" cy="76176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Freeform 23"/>
            <p:cNvSpPr/>
            <p:nvPr/>
          </p:nvSpPr>
          <p:spPr>
            <a:xfrm flipH="1" rot="18897000">
              <a:off x="49320" y="6132240"/>
              <a:ext cx="1641240" cy="77292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Freeform 24"/>
            <p:cNvSpPr/>
            <p:nvPr/>
          </p:nvSpPr>
          <p:spPr>
            <a:xfrm flipH="1" flipV="1">
              <a:off x="914400" y="6221520"/>
              <a:ext cx="56383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Freeform 25"/>
            <p:cNvSpPr/>
            <p:nvPr/>
          </p:nvSpPr>
          <p:spPr>
            <a:xfrm flipH="1" flipV="1">
              <a:off x="38052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Freeform 26"/>
            <p:cNvSpPr/>
            <p:nvPr/>
          </p:nvSpPr>
          <p:spPr>
            <a:xfrm flipH="1" flipV="1">
              <a:off x="4818960" y="6297480"/>
              <a:ext cx="2114280" cy="60768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Freeform 27"/>
            <p:cNvSpPr/>
            <p:nvPr/>
          </p:nvSpPr>
          <p:spPr>
            <a:xfrm flipH="1" flipV="1">
              <a:off x="6324480" y="6221520"/>
              <a:ext cx="243792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Freeform 28"/>
            <p:cNvSpPr/>
            <p:nvPr/>
          </p:nvSpPr>
          <p:spPr>
            <a:xfrm flipH="1" flipV="1">
              <a:off x="5485680" y="6221520"/>
              <a:ext cx="3657240" cy="685440"/>
            </a:xfrm>
            <a:custGeom>
              <a:avLst/>
              <a:gdLst/>
              <a:ahLst/>
              <a:rect l="l" t="t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66"/>
                </a:gs>
                <a:gs pos="50000">
                  <a:srgbClr val="2663a0"/>
                </a:gs>
                <a:gs pos="100000">
                  <a:srgbClr val="000066"/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Rectangle 29"/>
            <p:cNvSpPr/>
            <p:nvPr/>
          </p:nvSpPr>
          <p:spPr>
            <a:xfrm>
              <a:off x="0" y="6254640"/>
              <a:ext cx="9143640" cy="21960"/>
            </a:xfrm>
            <a:prstGeom prst="rect">
              <a:avLst/>
            </a:prstGeom>
            <a:gradFill rotWithShape="0">
              <a:gsLst>
                <a:gs pos="0">
                  <a:srgbClr val="000044"/>
                </a:gs>
                <a:gs pos="50000">
                  <a:srgbClr val="9ce157"/>
                </a:gs>
                <a:gs pos="100000">
                  <a:srgbClr val="000044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dt" idx="7"/>
          </p:nvPr>
        </p:nvSpPr>
        <p:spPr>
          <a:xfrm>
            <a:off x="712800" y="631332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ftr" idx="8"/>
          </p:nvPr>
        </p:nvSpPr>
        <p:spPr>
          <a:xfrm>
            <a:off x="3151080" y="6313320"/>
            <a:ext cx="289512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sldNum" idx="9"/>
          </p:nvPr>
        </p:nvSpPr>
        <p:spPr>
          <a:xfrm>
            <a:off x="6580080" y="6313320"/>
            <a:ext cx="19047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09A2C6-FF19-49BE-9068-B382ADB780E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76520" y="892800"/>
            <a:ext cx="723852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Machine learning project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1739520" y="1845000"/>
            <a:ext cx="6168960" cy="41040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By: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Daniel kinyua-673956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Kowsar Abdikadir-673607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Allan losenge-673447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Georgette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Gitonga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-673422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  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Each person’s contribution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1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Daniel kinyua- Animation of the graphics  in the blog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2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Kowsar abdikadir- Coming up with the graphics.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3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Allan losenge-The front end of the blog.Using Html and css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4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Georgette Gitonga- A machine learning model using an excel spreadsheet 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Lesson learnt from the project.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1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First lesson learnt is collaboration.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2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Content wise, use of hardware and operating systems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3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Networking- use of video conferencing to collaborate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4"/>
              </a:buBlip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Data transfer and analysis by using of excel and how data can be used to make decision and process unseen data.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Screenshots.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228600" y="1556640"/>
            <a:ext cx="3396600" cy="278676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4800600" y="1600200"/>
            <a:ext cx="3657600" cy="26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85800" y="805320"/>
            <a:ext cx="7772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cc00"/>
                </a:solidFill>
                <a:latin typeface="Arial Black"/>
              </a:rPr>
              <a:t>Screenshots</a:t>
            </a:r>
            <a:endParaRPr b="0" lang="en-US" sz="4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228600" y="1828800"/>
            <a:ext cx="3230280" cy="200196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4967640" y="1828800"/>
            <a:ext cx="3490560" cy="216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Company> 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2007-02-15T09:07:12Z</dcterms:created>
  <dc:creator>Ben Swanson</dc:creator>
  <dc:description/>
  <dc:language>en-US</dc:language>
  <cp:lastModifiedBy/>
  <dcterms:modified xsi:type="dcterms:W3CDTF">2024-11-19T16:38:18Z</dcterms:modified>
  <cp:revision>1</cp:revision>
  <dc:subject/>
  <dc:title>Writing A Good Essay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cc9fa79ce86d48a49adbea5b16eead2e</vt:lpwstr>
  </property>
</Properties>
</file>